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216"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3" Type="http://schemas.openxmlformats.org/officeDocument/2006/relationships/slide" Target="slides/slide2.xml" /><Relationship Id="rId21"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notesMaster" Target="notesMasters/notesMaster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theme" Target="theme/theme1.xml" /></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 /><Relationship Id="rId2" Type="http://schemas.microsoft.com/office/2011/relationships/chartColorStyle" Target="colors1.xml" /><Relationship Id="rId1" Type="http://schemas.microsoft.com/office/2011/relationships/chartStyle" Target="style1.xml" /></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 /><Relationship Id="rId2" Type="http://schemas.microsoft.com/office/2011/relationships/chartColorStyle" Target="colors2.xml" /><Relationship Id="rId1" Type="http://schemas.microsoft.com/office/2011/relationships/chartStyle" Target="style2.xml" /></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 /><Relationship Id="rId2" Type="http://schemas.microsoft.com/office/2011/relationships/chartColorStyle" Target="colors3.xml" /><Relationship Id="rId1" Type="http://schemas.microsoft.com/office/2011/relationships/chartStyle" Target="style3.xml" /></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 /><Relationship Id="rId2" Type="http://schemas.microsoft.com/office/2011/relationships/chartColorStyle" Target="colors4.xml" /><Relationship Id="rId1" Type="http://schemas.microsoft.com/office/2011/relationships/chartStyle" Target="style4.xml" /></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 /><Relationship Id="rId2" Type="http://schemas.microsoft.com/office/2011/relationships/chartColorStyle" Target="colors5.xml" /><Relationship Id="rId1" Type="http://schemas.microsoft.com/office/2011/relationships/chartStyle" Target="style5.xml" /></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10-09-2024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theme" Target="../theme/theme1.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9/10/2024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standalone="yes"?>
<Relationships xmlns="http://schemas.openxmlformats.org/package/2006/relationships"><Relationship Id="rId3" Type="http://schemas.openxmlformats.org/officeDocument/2006/relationships/chart" Target="../charts/chart1.xml" /><Relationship Id="rId2" Type="http://schemas.openxmlformats.org/officeDocument/2006/relationships/image" Target="../media/image11.png" /><Relationship Id="rId1" Type="http://schemas.openxmlformats.org/officeDocument/2006/relationships/slideLayout" Target="../slideLayouts/slideLayout4.xml" /></Relationships>
</file>

<file path=ppt/slides/_rels/slide14.xml.rels><?xml version="1.0" encoding="UTF-8" standalone="yes"?>
<Relationships xmlns="http://schemas.openxmlformats.org/package/2006/relationships"><Relationship Id="rId3" Type="http://schemas.openxmlformats.org/officeDocument/2006/relationships/chart" Target="../charts/chart3.xml" /><Relationship Id="rId2" Type="http://schemas.openxmlformats.org/officeDocument/2006/relationships/chart" Target="../charts/chart2.xml" /><Relationship Id="rId1" Type="http://schemas.openxmlformats.org/officeDocument/2006/relationships/slideLayout" Target="../slideLayouts/slideLayout5.xml" /></Relationships>
</file>

<file path=ppt/slides/_rels/slide15.xml.rels><?xml version="1.0" encoding="UTF-8" standalone="yes"?>
<Relationships xmlns="http://schemas.openxmlformats.org/package/2006/relationships"><Relationship Id="rId3" Type="http://schemas.openxmlformats.org/officeDocument/2006/relationships/chart" Target="../charts/chart5.xml" /><Relationship Id="rId2" Type="http://schemas.openxmlformats.org/officeDocument/2006/relationships/chart" Target="../charts/chart4.xml" /><Relationship Id="rId1" Type="http://schemas.openxmlformats.org/officeDocument/2006/relationships/slideLayout" Target="../slideLayouts/slideLayout5.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4.xml" /></Relationships>
</file>

<file path=ppt/slides/_rels/slide3.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3.png" /><Relationship Id="rId1" Type="http://schemas.openxmlformats.org/officeDocument/2006/relationships/slideLayout" Target="../slideLayouts/slideLayout4.xml" /><Relationship Id="rId4" Type="http://schemas.openxmlformats.org/officeDocument/2006/relationships/image" Target="../media/image4.jp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5.png"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png"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image" Target="../media/image7.png" /><Relationship Id="rId1" Type="http://schemas.openxmlformats.org/officeDocument/2006/relationships/slideLayout" Target="../slideLayouts/slideLayout4.xml"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9.jpg" /><Relationship Id="rId1" Type="http://schemas.openxmlformats.org/officeDocument/2006/relationships/slideLayout" Target="../slideLayouts/slideLayout4.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 standalone="yes"?>
<Relationships xmlns="http://schemas.openxmlformats.org/package/2006/relationships"><Relationship Id="rId2" Type="http://schemas.openxmlformats.org/officeDocument/2006/relationships/image" Target="../media/image10.jpg" /><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742818" y="3536620"/>
            <a:ext cx="8610600" cy="1938992"/>
          </a:xfrm>
          <a:prstGeom prst="rect">
            <a:avLst/>
          </a:prstGeom>
          <a:noFill/>
        </p:spPr>
        <p:txBody>
          <a:bodyPr wrap="square" rtlCol="0">
            <a:spAutoFit/>
          </a:bodyPr>
          <a:lstStyle/>
          <a:p>
            <a:r>
              <a:rPr lang="en-US" sz="2400" dirty="0"/>
              <a:t>STUDENT NAME: </a:t>
            </a:r>
            <a:r>
              <a:rPr lang="en-IN" sz="2400" dirty="0" err="1"/>
              <a:t>Mouli.V</a:t>
            </a:r>
            <a:endParaRPr lang="en-US" sz="2400" dirty="0"/>
          </a:p>
          <a:p>
            <a:r>
              <a:rPr lang="en-US" sz="2400" dirty="0"/>
              <a:t>REGISTER NO: 31220</a:t>
            </a:r>
            <a:r>
              <a:rPr lang="en-IN" sz="2400" dirty="0"/>
              <a:t>6981</a:t>
            </a:r>
            <a:r>
              <a:rPr lang="en-US" sz="2400" dirty="0"/>
              <a:t>, </a:t>
            </a:r>
            <a:r>
              <a:rPr lang="en-IN" sz="2400"/>
              <a:t>unm130122b245</a:t>
            </a:r>
            <a:endParaRPr lang="en-US" sz="2400" dirty="0"/>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652</Words>
  <Application>Microsoft Office PowerPoint</Application>
  <PresentationFormat>Widescreen</PresentationFormat>
  <Paragraphs>100</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Rama Narayanan</cp:lastModifiedBy>
  <cp:revision>16</cp:revision>
  <dcterms:created xsi:type="dcterms:W3CDTF">2024-03-29T15:07:22Z</dcterms:created>
  <dcterms:modified xsi:type="dcterms:W3CDTF">2024-09-10T09:21:49Z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